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2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0275213" cy="21380450"/>
  <p:notesSz cx="9309100" cy="70532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4" userDrawn="1">
          <p15:clr>
            <a:srgbClr val="A4A3A4"/>
          </p15:clr>
        </p15:guide>
        <p15:guide id="2" pos="62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9FEA"/>
    <a:srgbClr val="E6E6E6"/>
    <a:srgbClr val="FFF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504" y="90"/>
      </p:cViewPr>
      <p:guideLst>
        <p:guide orient="horz" pos="6734"/>
        <p:guide pos="62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B1A2DAC-ED90-42D1-B77B-8A81639FF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5275157" y="0"/>
            <a:ext cx="4033943" cy="354296"/>
          </a:xfrm>
          <a:prstGeom prst="rect">
            <a:avLst/>
          </a:prstGeom>
        </p:spPr>
        <p:txBody>
          <a:bodyPr vert="horz" lIns="93497" tIns="46749" rIns="93497" bIns="46749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2F62E39-026C-4E1D-AC13-BCE3858080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617" y="0"/>
            <a:ext cx="4033943" cy="354296"/>
          </a:xfrm>
          <a:prstGeom prst="rect">
            <a:avLst/>
          </a:prstGeom>
        </p:spPr>
        <p:txBody>
          <a:bodyPr vert="horz" lIns="93497" tIns="46749" rIns="93497" bIns="46749" rtlCol="1"/>
          <a:lstStyle>
            <a:lvl1pPr algn="r">
              <a:defRPr sz="1200"/>
            </a:lvl1pPr>
          </a:lstStyle>
          <a:p>
            <a:fld id="{93E45D0E-31B8-45A0-AD3D-77DAF554E658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E3F7E73-D058-4DE6-8B54-EC69F22F14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5275157" y="6698968"/>
            <a:ext cx="4033943" cy="354295"/>
          </a:xfrm>
          <a:prstGeom prst="rect">
            <a:avLst/>
          </a:prstGeom>
        </p:spPr>
        <p:txBody>
          <a:bodyPr vert="horz" lIns="93497" tIns="46749" rIns="93497" bIns="46749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0EC1FC9-2432-4A49-A813-6571E606EC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617" y="6698968"/>
            <a:ext cx="4033943" cy="354295"/>
          </a:xfrm>
          <a:prstGeom prst="rect">
            <a:avLst/>
          </a:prstGeom>
        </p:spPr>
        <p:txBody>
          <a:bodyPr vert="horz" lIns="93497" tIns="46749" rIns="93497" bIns="46749" rtlCol="1" anchor="b"/>
          <a:lstStyle>
            <a:lvl1pPr algn="r">
              <a:defRPr sz="1200"/>
            </a:lvl1pPr>
          </a:lstStyle>
          <a:p>
            <a:fld id="{740B7ABF-68A8-4CFA-AF97-F0B420B01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87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5275157" y="0"/>
            <a:ext cx="4033943" cy="354296"/>
          </a:xfrm>
          <a:prstGeom prst="rect">
            <a:avLst/>
          </a:prstGeom>
        </p:spPr>
        <p:txBody>
          <a:bodyPr vert="horz" lIns="93497" tIns="46749" rIns="93497" bIns="46749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617" y="0"/>
            <a:ext cx="4033943" cy="354296"/>
          </a:xfrm>
          <a:prstGeom prst="rect">
            <a:avLst/>
          </a:prstGeom>
        </p:spPr>
        <p:txBody>
          <a:bodyPr vert="horz" lIns="93497" tIns="46749" rIns="93497" bIns="46749" rtlCol="1"/>
          <a:lstStyle>
            <a:lvl1pPr algn="r">
              <a:defRPr sz="1200"/>
            </a:lvl1pPr>
          </a:lstStyle>
          <a:p>
            <a:fld id="{10E82B39-3876-4D85-A9F1-FE9C6C76042F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2968625" y="881063"/>
            <a:ext cx="3371850" cy="2381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930910" y="3394384"/>
            <a:ext cx="7447280" cy="2777222"/>
          </a:xfrm>
          <a:prstGeom prst="rect">
            <a:avLst/>
          </a:prstGeom>
        </p:spPr>
        <p:txBody>
          <a:bodyPr vert="horz" lIns="93497" tIns="46749" rIns="93497" bIns="46749" rtlCol="1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5275157" y="6698968"/>
            <a:ext cx="4033943" cy="354295"/>
          </a:xfrm>
          <a:prstGeom prst="rect">
            <a:avLst/>
          </a:prstGeom>
        </p:spPr>
        <p:txBody>
          <a:bodyPr vert="horz" lIns="93497" tIns="46749" rIns="93497" bIns="46749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617" y="6698968"/>
            <a:ext cx="4033943" cy="354295"/>
          </a:xfrm>
          <a:prstGeom prst="rect">
            <a:avLst/>
          </a:prstGeom>
        </p:spPr>
        <p:txBody>
          <a:bodyPr vert="horz" lIns="93497" tIns="46749" rIns="93497" bIns="46749" rtlCol="1" anchor="b"/>
          <a:lstStyle>
            <a:lvl1pPr algn="r">
              <a:defRPr sz="1200"/>
            </a:lvl1pPr>
          </a:lstStyle>
          <a:p>
            <a:fld id="{1C02159D-D339-49E8-94E3-FCD5715A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36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2159D-D339-49E8-94E3-FCD5715A97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77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3499071"/>
            <a:ext cx="25733931" cy="7443564"/>
          </a:xfrm>
        </p:spPr>
        <p:txBody>
          <a:bodyPr anchor="b"/>
          <a:lstStyle>
            <a:lvl1pPr algn="ctr">
              <a:defRPr sz="18706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29687"/>
            <a:ext cx="22706410" cy="5161991"/>
          </a:xfrm>
        </p:spPr>
        <p:txBody>
          <a:bodyPr/>
          <a:lstStyle>
            <a:lvl1pPr marL="0" indent="0" algn="ctr">
              <a:buNone/>
              <a:defRPr sz="7482"/>
            </a:lvl1pPr>
            <a:lvl2pPr marL="1425367" indent="0" algn="ctr">
              <a:buNone/>
              <a:defRPr sz="6235"/>
            </a:lvl2pPr>
            <a:lvl3pPr marL="2850733" indent="0" algn="ctr">
              <a:buNone/>
              <a:defRPr sz="5612"/>
            </a:lvl3pPr>
            <a:lvl4pPr marL="4276100" indent="0" algn="ctr">
              <a:buNone/>
              <a:defRPr sz="4988"/>
            </a:lvl4pPr>
            <a:lvl5pPr marL="5701467" indent="0" algn="ctr">
              <a:buNone/>
              <a:defRPr sz="4988"/>
            </a:lvl5pPr>
            <a:lvl6pPr marL="7126834" indent="0" algn="ctr">
              <a:buNone/>
              <a:defRPr sz="4988"/>
            </a:lvl6pPr>
            <a:lvl7pPr marL="8552200" indent="0" algn="ctr">
              <a:buNone/>
              <a:defRPr sz="4988"/>
            </a:lvl7pPr>
            <a:lvl8pPr marL="9977567" indent="0" algn="ctr">
              <a:buNone/>
              <a:defRPr sz="4988"/>
            </a:lvl8pPr>
            <a:lvl9pPr marL="11402934" indent="0" algn="ctr">
              <a:buNone/>
              <a:defRPr sz="4988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7CE4-8CB0-490E-AB22-4746BD8D164A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AF37-8FAB-436A-9353-900EFA35F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63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7CE4-8CB0-490E-AB22-4746BD8D164A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AF37-8FAB-436A-9353-900EFA35F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5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1138311"/>
            <a:ext cx="6528093" cy="18118943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1138311"/>
            <a:ext cx="19205838" cy="18118943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7CE4-8CB0-490E-AB22-4746BD8D164A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AF37-8FAB-436A-9353-900EFA35F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4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7CE4-8CB0-490E-AB22-4746BD8D164A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AF37-8FAB-436A-9353-900EFA35F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49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5330271"/>
            <a:ext cx="26112371" cy="8893672"/>
          </a:xfrm>
        </p:spPr>
        <p:txBody>
          <a:bodyPr anchor="b"/>
          <a:lstStyle>
            <a:lvl1pPr>
              <a:defRPr sz="18706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14308080"/>
            <a:ext cx="26112371" cy="4676972"/>
          </a:xfrm>
        </p:spPr>
        <p:txBody>
          <a:bodyPr/>
          <a:lstStyle>
            <a:lvl1pPr marL="0" indent="0">
              <a:buNone/>
              <a:defRPr sz="7482">
                <a:solidFill>
                  <a:schemeClr val="tx1"/>
                </a:solidFill>
              </a:defRPr>
            </a:lvl1pPr>
            <a:lvl2pPr marL="1425367" indent="0">
              <a:buNone/>
              <a:defRPr sz="6235">
                <a:solidFill>
                  <a:schemeClr val="tx1">
                    <a:tint val="75000"/>
                  </a:schemeClr>
                </a:solidFill>
              </a:defRPr>
            </a:lvl2pPr>
            <a:lvl3pPr marL="2850733" indent="0">
              <a:buNone/>
              <a:defRPr sz="5612">
                <a:solidFill>
                  <a:schemeClr val="tx1">
                    <a:tint val="75000"/>
                  </a:schemeClr>
                </a:solidFill>
              </a:defRPr>
            </a:lvl3pPr>
            <a:lvl4pPr marL="4276100" indent="0">
              <a:buNone/>
              <a:defRPr sz="4988">
                <a:solidFill>
                  <a:schemeClr val="tx1">
                    <a:tint val="75000"/>
                  </a:schemeClr>
                </a:solidFill>
              </a:defRPr>
            </a:lvl4pPr>
            <a:lvl5pPr marL="5701467" indent="0">
              <a:buNone/>
              <a:defRPr sz="4988">
                <a:solidFill>
                  <a:schemeClr val="tx1">
                    <a:tint val="75000"/>
                  </a:schemeClr>
                </a:solidFill>
              </a:defRPr>
            </a:lvl5pPr>
            <a:lvl6pPr marL="7126834" indent="0">
              <a:buNone/>
              <a:defRPr sz="4988">
                <a:solidFill>
                  <a:schemeClr val="tx1">
                    <a:tint val="75000"/>
                  </a:schemeClr>
                </a:solidFill>
              </a:defRPr>
            </a:lvl6pPr>
            <a:lvl7pPr marL="8552200" indent="0">
              <a:buNone/>
              <a:defRPr sz="4988">
                <a:solidFill>
                  <a:schemeClr val="tx1">
                    <a:tint val="75000"/>
                  </a:schemeClr>
                </a:solidFill>
              </a:defRPr>
            </a:lvl7pPr>
            <a:lvl8pPr marL="9977567" indent="0">
              <a:buNone/>
              <a:defRPr sz="4988">
                <a:solidFill>
                  <a:schemeClr val="tx1">
                    <a:tint val="75000"/>
                  </a:schemeClr>
                </a:solidFill>
              </a:defRPr>
            </a:lvl8pPr>
            <a:lvl9pPr marL="11402934" indent="0">
              <a:buNone/>
              <a:defRPr sz="49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7CE4-8CB0-490E-AB22-4746BD8D164A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AF37-8FAB-436A-9353-900EFA35F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3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5691555"/>
            <a:ext cx="12866966" cy="13565699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5691555"/>
            <a:ext cx="12866966" cy="13565699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7CE4-8CB0-490E-AB22-4746BD8D164A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AF37-8FAB-436A-9353-900EFA35F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5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138316"/>
            <a:ext cx="26112371" cy="4132565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5241181"/>
            <a:ext cx="12807832" cy="2568622"/>
          </a:xfrm>
        </p:spPr>
        <p:txBody>
          <a:bodyPr anchor="b"/>
          <a:lstStyle>
            <a:lvl1pPr marL="0" indent="0">
              <a:buNone/>
              <a:defRPr sz="7482" b="1"/>
            </a:lvl1pPr>
            <a:lvl2pPr marL="1425367" indent="0">
              <a:buNone/>
              <a:defRPr sz="6235" b="1"/>
            </a:lvl2pPr>
            <a:lvl3pPr marL="2850733" indent="0">
              <a:buNone/>
              <a:defRPr sz="5612" b="1"/>
            </a:lvl3pPr>
            <a:lvl4pPr marL="4276100" indent="0">
              <a:buNone/>
              <a:defRPr sz="4988" b="1"/>
            </a:lvl4pPr>
            <a:lvl5pPr marL="5701467" indent="0">
              <a:buNone/>
              <a:defRPr sz="4988" b="1"/>
            </a:lvl5pPr>
            <a:lvl6pPr marL="7126834" indent="0">
              <a:buNone/>
              <a:defRPr sz="4988" b="1"/>
            </a:lvl6pPr>
            <a:lvl7pPr marL="8552200" indent="0">
              <a:buNone/>
              <a:defRPr sz="4988" b="1"/>
            </a:lvl7pPr>
            <a:lvl8pPr marL="9977567" indent="0">
              <a:buNone/>
              <a:defRPr sz="4988" b="1"/>
            </a:lvl8pPr>
            <a:lvl9pPr marL="11402934" indent="0">
              <a:buNone/>
              <a:defRPr sz="4988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7809803"/>
            <a:ext cx="12807832" cy="11487044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5241181"/>
            <a:ext cx="12870909" cy="2568622"/>
          </a:xfrm>
        </p:spPr>
        <p:txBody>
          <a:bodyPr anchor="b"/>
          <a:lstStyle>
            <a:lvl1pPr marL="0" indent="0">
              <a:buNone/>
              <a:defRPr sz="7482" b="1"/>
            </a:lvl1pPr>
            <a:lvl2pPr marL="1425367" indent="0">
              <a:buNone/>
              <a:defRPr sz="6235" b="1"/>
            </a:lvl2pPr>
            <a:lvl3pPr marL="2850733" indent="0">
              <a:buNone/>
              <a:defRPr sz="5612" b="1"/>
            </a:lvl3pPr>
            <a:lvl4pPr marL="4276100" indent="0">
              <a:buNone/>
              <a:defRPr sz="4988" b="1"/>
            </a:lvl4pPr>
            <a:lvl5pPr marL="5701467" indent="0">
              <a:buNone/>
              <a:defRPr sz="4988" b="1"/>
            </a:lvl5pPr>
            <a:lvl6pPr marL="7126834" indent="0">
              <a:buNone/>
              <a:defRPr sz="4988" b="1"/>
            </a:lvl6pPr>
            <a:lvl7pPr marL="8552200" indent="0">
              <a:buNone/>
              <a:defRPr sz="4988" b="1"/>
            </a:lvl7pPr>
            <a:lvl8pPr marL="9977567" indent="0">
              <a:buNone/>
              <a:defRPr sz="4988" b="1"/>
            </a:lvl8pPr>
            <a:lvl9pPr marL="11402934" indent="0">
              <a:buNone/>
              <a:defRPr sz="4988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7809803"/>
            <a:ext cx="12870909" cy="11487044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7CE4-8CB0-490E-AB22-4746BD8D164A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AF37-8FAB-436A-9353-900EFA35F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8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7CE4-8CB0-490E-AB22-4746BD8D164A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AF37-8FAB-436A-9353-900EFA35F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5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7CE4-8CB0-490E-AB22-4746BD8D164A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AF37-8FAB-436A-9353-900EFA35F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0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363"/>
            <a:ext cx="9764544" cy="4988772"/>
          </a:xfrm>
        </p:spPr>
        <p:txBody>
          <a:bodyPr anchor="b"/>
          <a:lstStyle>
            <a:lvl1pPr>
              <a:defRPr sz="9976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3078394"/>
            <a:ext cx="15326827" cy="15193977"/>
          </a:xfrm>
        </p:spPr>
        <p:txBody>
          <a:bodyPr/>
          <a:lstStyle>
            <a:lvl1pPr>
              <a:defRPr sz="9976"/>
            </a:lvl1pPr>
            <a:lvl2pPr>
              <a:defRPr sz="8729"/>
            </a:lvl2pPr>
            <a:lvl3pPr>
              <a:defRPr sz="7482"/>
            </a:lvl3pPr>
            <a:lvl4pPr>
              <a:defRPr sz="6235"/>
            </a:lvl4pPr>
            <a:lvl5pPr>
              <a:defRPr sz="6235"/>
            </a:lvl5pPr>
            <a:lvl6pPr>
              <a:defRPr sz="6235"/>
            </a:lvl6pPr>
            <a:lvl7pPr>
              <a:defRPr sz="6235"/>
            </a:lvl7pPr>
            <a:lvl8pPr>
              <a:defRPr sz="6235"/>
            </a:lvl8pPr>
            <a:lvl9pPr>
              <a:defRPr sz="6235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4135"/>
            <a:ext cx="9764544" cy="11882979"/>
          </a:xfrm>
        </p:spPr>
        <p:txBody>
          <a:bodyPr/>
          <a:lstStyle>
            <a:lvl1pPr marL="0" indent="0">
              <a:buNone/>
              <a:defRPr sz="4988"/>
            </a:lvl1pPr>
            <a:lvl2pPr marL="1425367" indent="0">
              <a:buNone/>
              <a:defRPr sz="4365"/>
            </a:lvl2pPr>
            <a:lvl3pPr marL="2850733" indent="0">
              <a:buNone/>
              <a:defRPr sz="3741"/>
            </a:lvl3pPr>
            <a:lvl4pPr marL="4276100" indent="0">
              <a:buNone/>
              <a:defRPr sz="3118"/>
            </a:lvl4pPr>
            <a:lvl5pPr marL="5701467" indent="0">
              <a:buNone/>
              <a:defRPr sz="3118"/>
            </a:lvl5pPr>
            <a:lvl6pPr marL="7126834" indent="0">
              <a:buNone/>
              <a:defRPr sz="3118"/>
            </a:lvl6pPr>
            <a:lvl7pPr marL="8552200" indent="0">
              <a:buNone/>
              <a:defRPr sz="3118"/>
            </a:lvl7pPr>
            <a:lvl8pPr marL="9977567" indent="0">
              <a:buNone/>
              <a:defRPr sz="3118"/>
            </a:lvl8pPr>
            <a:lvl9pPr marL="11402934" indent="0">
              <a:buNone/>
              <a:defRPr sz="3118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7CE4-8CB0-490E-AB22-4746BD8D164A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AF37-8FAB-436A-9353-900EFA35F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363"/>
            <a:ext cx="9764544" cy="4988772"/>
          </a:xfrm>
        </p:spPr>
        <p:txBody>
          <a:bodyPr anchor="b"/>
          <a:lstStyle>
            <a:lvl1pPr>
              <a:defRPr sz="9976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3078394"/>
            <a:ext cx="15326827" cy="15193977"/>
          </a:xfrm>
        </p:spPr>
        <p:txBody>
          <a:bodyPr anchor="t"/>
          <a:lstStyle>
            <a:lvl1pPr marL="0" indent="0">
              <a:buNone/>
              <a:defRPr sz="9976"/>
            </a:lvl1pPr>
            <a:lvl2pPr marL="1425367" indent="0">
              <a:buNone/>
              <a:defRPr sz="8729"/>
            </a:lvl2pPr>
            <a:lvl3pPr marL="2850733" indent="0">
              <a:buNone/>
              <a:defRPr sz="7482"/>
            </a:lvl3pPr>
            <a:lvl4pPr marL="4276100" indent="0">
              <a:buNone/>
              <a:defRPr sz="6235"/>
            </a:lvl4pPr>
            <a:lvl5pPr marL="5701467" indent="0">
              <a:buNone/>
              <a:defRPr sz="6235"/>
            </a:lvl5pPr>
            <a:lvl6pPr marL="7126834" indent="0">
              <a:buNone/>
              <a:defRPr sz="6235"/>
            </a:lvl6pPr>
            <a:lvl7pPr marL="8552200" indent="0">
              <a:buNone/>
              <a:defRPr sz="6235"/>
            </a:lvl7pPr>
            <a:lvl8pPr marL="9977567" indent="0">
              <a:buNone/>
              <a:defRPr sz="6235"/>
            </a:lvl8pPr>
            <a:lvl9pPr marL="11402934" indent="0">
              <a:buNone/>
              <a:defRPr sz="6235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4135"/>
            <a:ext cx="9764544" cy="11882979"/>
          </a:xfrm>
        </p:spPr>
        <p:txBody>
          <a:bodyPr/>
          <a:lstStyle>
            <a:lvl1pPr marL="0" indent="0">
              <a:buNone/>
              <a:defRPr sz="4988"/>
            </a:lvl1pPr>
            <a:lvl2pPr marL="1425367" indent="0">
              <a:buNone/>
              <a:defRPr sz="4365"/>
            </a:lvl2pPr>
            <a:lvl3pPr marL="2850733" indent="0">
              <a:buNone/>
              <a:defRPr sz="3741"/>
            </a:lvl3pPr>
            <a:lvl4pPr marL="4276100" indent="0">
              <a:buNone/>
              <a:defRPr sz="3118"/>
            </a:lvl4pPr>
            <a:lvl5pPr marL="5701467" indent="0">
              <a:buNone/>
              <a:defRPr sz="3118"/>
            </a:lvl5pPr>
            <a:lvl6pPr marL="7126834" indent="0">
              <a:buNone/>
              <a:defRPr sz="3118"/>
            </a:lvl6pPr>
            <a:lvl7pPr marL="8552200" indent="0">
              <a:buNone/>
              <a:defRPr sz="3118"/>
            </a:lvl7pPr>
            <a:lvl8pPr marL="9977567" indent="0">
              <a:buNone/>
              <a:defRPr sz="3118"/>
            </a:lvl8pPr>
            <a:lvl9pPr marL="11402934" indent="0">
              <a:buNone/>
              <a:defRPr sz="3118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7CE4-8CB0-490E-AB22-4746BD8D164A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AF37-8FAB-436A-9353-900EFA35F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4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t="-3000" r="-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38316"/>
            <a:ext cx="26112371" cy="4132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1555"/>
            <a:ext cx="26112371" cy="13565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6514"/>
            <a:ext cx="6811923" cy="1138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D7CE4-8CB0-490E-AB22-4746BD8D164A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6514"/>
            <a:ext cx="10217884" cy="1138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19816514"/>
            <a:ext cx="6811923" cy="1138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CAF37-8FAB-436A-9353-900EFA35F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2850733" rtl="0" eaLnBrk="1" latinLnBrk="0" hangingPunct="1">
        <a:lnSpc>
          <a:spcPct val="90000"/>
        </a:lnSpc>
        <a:spcBef>
          <a:spcPct val="0"/>
        </a:spcBef>
        <a:buNone/>
        <a:defRPr sz="137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683" indent="-712683" algn="l" defTabSz="2850733" rtl="0" eaLnBrk="1" latinLnBrk="0" hangingPunct="1">
        <a:lnSpc>
          <a:spcPct val="90000"/>
        </a:lnSpc>
        <a:spcBef>
          <a:spcPts val="3118"/>
        </a:spcBef>
        <a:buFont typeface="Arial" panose="020B0604020202020204" pitchFamily="34" charset="0"/>
        <a:buChar char="•"/>
        <a:defRPr sz="8729" kern="1200">
          <a:solidFill>
            <a:schemeClr val="tx1"/>
          </a:solidFill>
          <a:latin typeface="+mn-lt"/>
          <a:ea typeface="+mn-ea"/>
          <a:cs typeface="+mn-cs"/>
        </a:defRPr>
      </a:lvl1pPr>
      <a:lvl2pPr marL="2138050" indent="-712683" algn="l" defTabSz="2850733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7482" kern="1200">
          <a:solidFill>
            <a:schemeClr val="tx1"/>
          </a:solidFill>
          <a:latin typeface="+mn-lt"/>
          <a:ea typeface="+mn-ea"/>
          <a:cs typeface="+mn-cs"/>
        </a:defRPr>
      </a:lvl2pPr>
      <a:lvl3pPr marL="3563417" indent="-712683" algn="l" defTabSz="2850733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6235" kern="1200">
          <a:solidFill>
            <a:schemeClr val="tx1"/>
          </a:solidFill>
          <a:latin typeface="+mn-lt"/>
          <a:ea typeface="+mn-ea"/>
          <a:cs typeface="+mn-cs"/>
        </a:defRPr>
      </a:lvl3pPr>
      <a:lvl4pPr marL="4988784" indent="-712683" algn="l" defTabSz="2850733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4pPr>
      <a:lvl5pPr marL="6414150" indent="-712683" algn="l" defTabSz="2850733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5pPr>
      <a:lvl6pPr marL="7839517" indent="-712683" algn="l" defTabSz="2850733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6pPr>
      <a:lvl7pPr marL="9264884" indent="-712683" algn="l" defTabSz="2850733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7pPr>
      <a:lvl8pPr marL="10690250" indent="-712683" algn="l" defTabSz="2850733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8pPr>
      <a:lvl9pPr marL="12115617" indent="-712683" algn="l" defTabSz="2850733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0733" rtl="0" eaLnBrk="1" latinLnBrk="0" hangingPunct="1">
        <a:defRPr sz="5612" kern="1200">
          <a:solidFill>
            <a:schemeClr val="tx1"/>
          </a:solidFill>
          <a:latin typeface="+mn-lt"/>
          <a:ea typeface="+mn-ea"/>
          <a:cs typeface="+mn-cs"/>
        </a:defRPr>
      </a:lvl1pPr>
      <a:lvl2pPr marL="1425367" algn="l" defTabSz="2850733" rtl="0" eaLnBrk="1" latinLnBrk="0" hangingPunct="1"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850733" algn="l" defTabSz="2850733" rtl="0" eaLnBrk="1" latinLnBrk="0" hangingPunct="1">
        <a:defRPr sz="5612" kern="1200">
          <a:solidFill>
            <a:schemeClr val="tx1"/>
          </a:solidFill>
          <a:latin typeface="+mn-lt"/>
          <a:ea typeface="+mn-ea"/>
          <a:cs typeface="+mn-cs"/>
        </a:defRPr>
      </a:lvl3pPr>
      <a:lvl4pPr marL="4276100" algn="l" defTabSz="2850733" rtl="0" eaLnBrk="1" latinLnBrk="0" hangingPunct="1">
        <a:defRPr sz="5612" kern="1200">
          <a:solidFill>
            <a:schemeClr val="tx1"/>
          </a:solidFill>
          <a:latin typeface="+mn-lt"/>
          <a:ea typeface="+mn-ea"/>
          <a:cs typeface="+mn-cs"/>
        </a:defRPr>
      </a:lvl4pPr>
      <a:lvl5pPr marL="5701467" algn="l" defTabSz="2850733" rtl="0" eaLnBrk="1" latinLnBrk="0" hangingPunct="1">
        <a:defRPr sz="5612" kern="1200">
          <a:solidFill>
            <a:schemeClr val="tx1"/>
          </a:solidFill>
          <a:latin typeface="+mn-lt"/>
          <a:ea typeface="+mn-ea"/>
          <a:cs typeface="+mn-cs"/>
        </a:defRPr>
      </a:lvl5pPr>
      <a:lvl6pPr marL="7126834" algn="l" defTabSz="2850733" rtl="0" eaLnBrk="1" latinLnBrk="0" hangingPunct="1">
        <a:defRPr sz="5612" kern="1200">
          <a:solidFill>
            <a:schemeClr val="tx1"/>
          </a:solidFill>
          <a:latin typeface="+mn-lt"/>
          <a:ea typeface="+mn-ea"/>
          <a:cs typeface="+mn-cs"/>
        </a:defRPr>
      </a:lvl6pPr>
      <a:lvl7pPr marL="8552200" algn="l" defTabSz="2850733" rtl="0" eaLnBrk="1" latinLnBrk="0" hangingPunct="1">
        <a:defRPr sz="5612" kern="1200">
          <a:solidFill>
            <a:schemeClr val="tx1"/>
          </a:solidFill>
          <a:latin typeface="+mn-lt"/>
          <a:ea typeface="+mn-ea"/>
          <a:cs typeface="+mn-cs"/>
        </a:defRPr>
      </a:lvl7pPr>
      <a:lvl8pPr marL="9977567" algn="l" defTabSz="2850733" rtl="0" eaLnBrk="1" latinLnBrk="0" hangingPunct="1">
        <a:defRPr sz="5612" kern="1200">
          <a:solidFill>
            <a:schemeClr val="tx1"/>
          </a:solidFill>
          <a:latin typeface="+mn-lt"/>
          <a:ea typeface="+mn-ea"/>
          <a:cs typeface="+mn-cs"/>
        </a:defRPr>
      </a:lvl8pPr>
      <a:lvl9pPr marL="11402934" algn="l" defTabSz="2850733" rtl="0" eaLnBrk="1" latinLnBrk="0" hangingPunct="1">
        <a:defRPr sz="56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CCEF7327-F774-412E-983F-774519D52056}"/>
              </a:ext>
            </a:extLst>
          </p:cNvPr>
          <p:cNvGrpSpPr/>
          <p:nvPr/>
        </p:nvGrpSpPr>
        <p:grpSpPr>
          <a:xfrm>
            <a:off x="9839746" y="2392422"/>
            <a:ext cx="11874505" cy="1170339"/>
            <a:chOff x="10827057" y="2891190"/>
            <a:chExt cx="11500770" cy="1170339"/>
          </a:xfrm>
        </p:grpSpPr>
        <p:sp>
          <p:nvSpPr>
            <p:cNvPr id="12" name="سداسي 11">
              <a:extLst>
                <a:ext uri="{FF2B5EF4-FFF2-40B4-BE49-F238E27FC236}">
                  <a16:creationId xmlns:a16="http://schemas.microsoft.com/office/drawing/2014/main" id="{8B3E75D6-7BE4-462E-9F5A-A3D90D46ACAD}"/>
                </a:ext>
              </a:extLst>
            </p:cNvPr>
            <p:cNvSpPr/>
            <p:nvPr/>
          </p:nvSpPr>
          <p:spPr>
            <a:xfrm>
              <a:off x="10852521" y="2891190"/>
              <a:ext cx="10808753" cy="540000"/>
            </a:xfrm>
            <a:prstGeom prst="hexagon">
              <a:avLst/>
            </a:prstGeom>
            <a:solidFill>
              <a:srgbClr val="579FEA">
                <a:shade val="30000"/>
                <a:satMod val="1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>
                <a:cs typeface="+mj-cs"/>
              </a:endParaRPr>
            </a:p>
          </p:txBody>
        </p:sp>
        <p:grpSp>
          <p:nvGrpSpPr>
            <p:cNvPr id="21" name="مجموعة 20">
              <a:extLst>
                <a:ext uri="{FF2B5EF4-FFF2-40B4-BE49-F238E27FC236}">
                  <a16:creationId xmlns:a16="http://schemas.microsoft.com/office/drawing/2014/main" id="{9AF1CA09-0579-4655-88F8-AC537FE68A77}"/>
                </a:ext>
              </a:extLst>
            </p:cNvPr>
            <p:cNvGrpSpPr/>
            <p:nvPr/>
          </p:nvGrpSpPr>
          <p:grpSpPr>
            <a:xfrm>
              <a:off x="10827057" y="2919486"/>
              <a:ext cx="11500770" cy="1142043"/>
              <a:chOff x="11598441" y="3157064"/>
              <a:chExt cx="10154653" cy="1142213"/>
            </a:xfrm>
          </p:grpSpPr>
          <p:sp>
            <p:nvSpPr>
              <p:cNvPr id="4" name="مستطيل 3">
                <a:extLst>
                  <a:ext uri="{FF2B5EF4-FFF2-40B4-BE49-F238E27FC236}">
                    <a16:creationId xmlns:a16="http://schemas.microsoft.com/office/drawing/2014/main" id="{4028AF93-A750-46E4-B5B5-53DB6D291C49}"/>
                  </a:ext>
                </a:extLst>
              </p:cNvPr>
              <p:cNvSpPr/>
              <p:nvPr/>
            </p:nvSpPr>
            <p:spPr>
              <a:xfrm>
                <a:off x="11644439" y="3837543"/>
                <a:ext cx="9621544" cy="4617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r-LY" sz="2400" dirty="0">
                    <a:latin typeface="tahoma" panose="020B0604030504040204" pitchFamily="34" charset="0"/>
                    <a:cs typeface="+mj-cs"/>
                  </a:rPr>
                  <a:t>انقر لإضافة محتوى</a:t>
                </a:r>
                <a:endParaRPr lang="ar-LY" sz="2400" dirty="0">
                  <a:solidFill>
                    <a:srgbClr val="656565"/>
                  </a:solidFill>
                  <a:latin typeface="tahoma" panose="020B0604030504040204" pitchFamily="34" charset="0"/>
                  <a:cs typeface="+mj-cs"/>
                </a:endParaRPr>
              </a:p>
            </p:txBody>
          </p:sp>
          <p:sp>
            <p:nvSpPr>
              <p:cNvPr id="20" name="مستطيل 19">
                <a:extLst>
                  <a:ext uri="{FF2B5EF4-FFF2-40B4-BE49-F238E27FC236}">
                    <a16:creationId xmlns:a16="http://schemas.microsoft.com/office/drawing/2014/main" id="{5C437C8C-EF0A-4846-8CB4-FCE0E5EE4604}"/>
                  </a:ext>
                </a:extLst>
              </p:cNvPr>
              <p:cNvSpPr/>
              <p:nvPr/>
            </p:nvSpPr>
            <p:spPr>
              <a:xfrm>
                <a:off x="11598441" y="3157064"/>
                <a:ext cx="1015465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r-LY" sz="2800" dirty="0">
                    <a:solidFill>
                      <a:schemeClr val="bg1"/>
                    </a:solidFill>
                    <a:latin typeface="tahoma" panose="020B0604030504040204" pitchFamily="34" charset="0"/>
                    <a:cs typeface="+mj-cs"/>
                  </a:rPr>
                  <a:t>المقدمة</a:t>
                </a:r>
              </a:p>
            </p:txBody>
          </p:sp>
        </p:grp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2293527C-E33F-4FD8-BFA6-35BBEBCA7BBA}"/>
              </a:ext>
            </a:extLst>
          </p:cNvPr>
          <p:cNvGrpSpPr/>
          <p:nvPr/>
        </p:nvGrpSpPr>
        <p:grpSpPr>
          <a:xfrm>
            <a:off x="9897657" y="7111392"/>
            <a:ext cx="11682514" cy="1218364"/>
            <a:chOff x="10870141" y="7922349"/>
            <a:chExt cx="11406138" cy="1088461"/>
          </a:xfrm>
        </p:grpSpPr>
        <p:sp>
          <p:nvSpPr>
            <p:cNvPr id="37" name="سداسي 36">
              <a:extLst>
                <a:ext uri="{FF2B5EF4-FFF2-40B4-BE49-F238E27FC236}">
                  <a16:creationId xmlns:a16="http://schemas.microsoft.com/office/drawing/2014/main" id="{1EF79578-8EC6-448A-8E2C-74F4CC9E66E4}"/>
                </a:ext>
              </a:extLst>
            </p:cNvPr>
            <p:cNvSpPr/>
            <p:nvPr/>
          </p:nvSpPr>
          <p:spPr>
            <a:xfrm>
              <a:off x="10925094" y="7948098"/>
              <a:ext cx="10895985" cy="482425"/>
            </a:xfrm>
            <a:prstGeom prst="hexagon">
              <a:avLst/>
            </a:prstGeom>
            <a:solidFill>
              <a:srgbClr val="579FEA">
                <a:shade val="30000"/>
                <a:satMod val="1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LY" sz="2800" dirty="0">
                  <a:cs typeface="+mj-cs"/>
                </a:rPr>
                <a:t>الأهداف</a:t>
              </a:r>
              <a:endParaRPr lang="en-US" sz="2800" dirty="0">
                <a:cs typeface="+mj-cs"/>
              </a:endParaRPr>
            </a:p>
          </p:txBody>
        </p:sp>
        <p:grpSp>
          <p:nvGrpSpPr>
            <p:cNvPr id="23" name="مجموعة 22">
              <a:extLst>
                <a:ext uri="{FF2B5EF4-FFF2-40B4-BE49-F238E27FC236}">
                  <a16:creationId xmlns:a16="http://schemas.microsoft.com/office/drawing/2014/main" id="{3535D4BF-ED27-42BA-88F2-8A3FEEE36408}"/>
                </a:ext>
              </a:extLst>
            </p:cNvPr>
            <p:cNvGrpSpPr/>
            <p:nvPr/>
          </p:nvGrpSpPr>
          <p:grpSpPr>
            <a:xfrm>
              <a:off x="10870141" y="7922349"/>
              <a:ext cx="11406138" cy="1088461"/>
              <a:chOff x="11190014" y="8959149"/>
              <a:chExt cx="10374009" cy="1088622"/>
            </a:xfrm>
          </p:grpSpPr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5887900D-E570-4348-88A2-B686F1332819}"/>
                  </a:ext>
                </a:extLst>
              </p:cNvPr>
              <p:cNvSpPr/>
              <p:nvPr/>
            </p:nvSpPr>
            <p:spPr>
              <a:xfrm>
                <a:off x="11190014" y="9635268"/>
                <a:ext cx="9910019" cy="412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r-LY" sz="2400" dirty="0">
                    <a:latin typeface="tahoma" panose="020B0604030504040204" pitchFamily="34" charset="0"/>
                  </a:rPr>
                  <a:t>انقر لإضافة محتوى</a:t>
                </a:r>
                <a:endParaRPr lang="ar-LY" sz="2400" dirty="0">
                  <a:solidFill>
                    <a:srgbClr val="656565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22" name="مستطيل 21">
                <a:extLst>
                  <a:ext uri="{FF2B5EF4-FFF2-40B4-BE49-F238E27FC236}">
                    <a16:creationId xmlns:a16="http://schemas.microsoft.com/office/drawing/2014/main" id="{53D6C930-CC26-4BDC-AF52-1EEC698BB239}"/>
                  </a:ext>
                </a:extLst>
              </p:cNvPr>
              <p:cNvSpPr/>
              <p:nvPr/>
            </p:nvSpPr>
            <p:spPr>
              <a:xfrm>
                <a:off x="11409370" y="8959149"/>
                <a:ext cx="10154653" cy="467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endParaRPr lang="ar-LY" sz="2800" b="1" dirty="0">
                  <a:solidFill>
                    <a:schemeClr val="bg1"/>
                  </a:solidFill>
                  <a:latin typeface="tahoma" panose="020B0604030504040204" pitchFamily="34" charset="0"/>
                  <a:cs typeface="+mj-cs"/>
                </a:endParaRPr>
              </a:p>
            </p:txBody>
          </p:sp>
        </p:grp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012A7EB5-FD57-488E-B68D-52A6FDA0294A}"/>
              </a:ext>
            </a:extLst>
          </p:cNvPr>
          <p:cNvGrpSpPr/>
          <p:nvPr/>
        </p:nvGrpSpPr>
        <p:grpSpPr>
          <a:xfrm>
            <a:off x="9900154" y="9948498"/>
            <a:ext cx="11826884" cy="1244659"/>
            <a:chOff x="10823497" y="11246547"/>
            <a:chExt cx="11159995" cy="1244659"/>
          </a:xfrm>
        </p:grpSpPr>
        <p:sp>
          <p:nvSpPr>
            <p:cNvPr id="38" name="سداسي 37">
              <a:extLst>
                <a:ext uri="{FF2B5EF4-FFF2-40B4-BE49-F238E27FC236}">
                  <a16:creationId xmlns:a16="http://schemas.microsoft.com/office/drawing/2014/main" id="{F98D91C1-A762-4B2D-B53F-526B1110D85B}"/>
                </a:ext>
              </a:extLst>
            </p:cNvPr>
            <p:cNvSpPr/>
            <p:nvPr/>
          </p:nvSpPr>
          <p:spPr>
            <a:xfrm>
              <a:off x="10871896" y="11300936"/>
              <a:ext cx="10530715" cy="540000"/>
            </a:xfrm>
            <a:prstGeom prst="hexagon">
              <a:avLst/>
            </a:prstGeom>
            <a:solidFill>
              <a:srgbClr val="579FEA">
                <a:shade val="30000"/>
                <a:satMod val="1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LY" sz="2800" dirty="0">
                  <a:solidFill>
                    <a:schemeClr val="bg1"/>
                  </a:solidFill>
                  <a:latin typeface="tahoma" panose="020B0604030504040204" pitchFamily="34" charset="0"/>
                  <a:cs typeface="+mj-cs"/>
                </a:rPr>
                <a:t>منهجية ومراحل المشروع</a:t>
              </a:r>
            </a:p>
          </p:txBody>
        </p:sp>
        <p:grpSp>
          <p:nvGrpSpPr>
            <p:cNvPr id="25" name="مجموعة 24">
              <a:extLst>
                <a:ext uri="{FF2B5EF4-FFF2-40B4-BE49-F238E27FC236}">
                  <a16:creationId xmlns:a16="http://schemas.microsoft.com/office/drawing/2014/main" id="{6081342D-A0FB-4F71-97F4-2ABD2F6FBBCD}"/>
                </a:ext>
              </a:extLst>
            </p:cNvPr>
            <p:cNvGrpSpPr/>
            <p:nvPr/>
          </p:nvGrpSpPr>
          <p:grpSpPr>
            <a:xfrm>
              <a:off x="10823497" y="11246547"/>
              <a:ext cx="11159995" cy="1244659"/>
              <a:chOff x="10903203" y="11248218"/>
              <a:chExt cx="9853764" cy="914049"/>
            </a:xfrm>
          </p:grpSpPr>
          <p:sp>
            <p:nvSpPr>
              <p:cNvPr id="11" name="مستطيل 10">
                <a:extLst>
                  <a:ext uri="{FF2B5EF4-FFF2-40B4-BE49-F238E27FC236}">
                    <a16:creationId xmlns:a16="http://schemas.microsoft.com/office/drawing/2014/main" id="{9A721123-45E1-4EB7-9725-A78D93B8F87A}"/>
                  </a:ext>
                </a:extLst>
              </p:cNvPr>
              <p:cNvSpPr/>
              <p:nvPr/>
            </p:nvSpPr>
            <p:spPr>
              <a:xfrm>
                <a:off x="10910595" y="11823231"/>
                <a:ext cx="9290748" cy="3390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r-LY" sz="2400" dirty="0">
                    <a:latin typeface="tahoma" panose="020B0604030504040204" pitchFamily="34" charset="0"/>
                  </a:rPr>
                  <a:t>انقر لإضافة محتوى</a:t>
                </a:r>
                <a:endParaRPr lang="ar-LY" sz="2400" dirty="0">
                  <a:solidFill>
                    <a:srgbClr val="656565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24" name="مستطيل 23">
                <a:extLst>
                  <a:ext uri="{FF2B5EF4-FFF2-40B4-BE49-F238E27FC236}">
                    <a16:creationId xmlns:a16="http://schemas.microsoft.com/office/drawing/2014/main" id="{79F1B260-F032-4E25-942B-CF646C0322AC}"/>
                  </a:ext>
                </a:extLst>
              </p:cNvPr>
              <p:cNvSpPr/>
              <p:nvPr/>
            </p:nvSpPr>
            <p:spPr>
              <a:xfrm>
                <a:off x="10903203" y="11248218"/>
                <a:ext cx="9853764" cy="3841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endParaRPr lang="ar-LY" sz="2800" b="1" dirty="0">
                  <a:solidFill>
                    <a:schemeClr val="bg1"/>
                  </a:solidFill>
                  <a:latin typeface="tahoma" panose="020B0604030504040204" pitchFamily="34" charset="0"/>
                  <a:cs typeface="+mj-cs"/>
                </a:endParaRPr>
              </a:p>
            </p:txBody>
          </p:sp>
        </p:grp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33ABB4C4-5BDF-4F54-8306-7D184841B411}"/>
              </a:ext>
            </a:extLst>
          </p:cNvPr>
          <p:cNvGrpSpPr/>
          <p:nvPr/>
        </p:nvGrpSpPr>
        <p:grpSpPr>
          <a:xfrm>
            <a:off x="9816976" y="16317332"/>
            <a:ext cx="11775592" cy="1118097"/>
            <a:chOff x="10772268" y="17889488"/>
            <a:chExt cx="11617271" cy="1118097"/>
          </a:xfrm>
        </p:grpSpPr>
        <p:sp>
          <p:nvSpPr>
            <p:cNvPr id="40" name="سداسي 39">
              <a:extLst>
                <a:ext uri="{FF2B5EF4-FFF2-40B4-BE49-F238E27FC236}">
                  <a16:creationId xmlns:a16="http://schemas.microsoft.com/office/drawing/2014/main" id="{4270538B-1A03-4100-81BC-E6FDA080DFDA}"/>
                </a:ext>
              </a:extLst>
            </p:cNvPr>
            <p:cNvSpPr/>
            <p:nvPr/>
          </p:nvSpPr>
          <p:spPr>
            <a:xfrm>
              <a:off x="10871881" y="17889488"/>
              <a:ext cx="11009956" cy="540000"/>
            </a:xfrm>
            <a:prstGeom prst="hexagon">
              <a:avLst/>
            </a:prstGeom>
            <a:solidFill>
              <a:srgbClr val="579FEA">
                <a:shade val="30000"/>
                <a:satMod val="1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LY" sz="2800" dirty="0">
                  <a:solidFill>
                    <a:schemeClr val="bg1"/>
                  </a:solidFill>
                  <a:latin typeface="tahoma" panose="020B0604030504040204" pitchFamily="34" charset="0"/>
                  <a:cs typeface="+mj-cs"/>
                </a:rPr>
                <a:t>النتائج</a:t>
              </a:r>
            </a:p>
          </p:txBody>
        </p:sp>
        <p:grpSp>
          <p:nvGrpSpPr>
            <p:cNvPr id="26" name="مجموعة 25">
              <a:extLst>
                <a:ext uri="{FF2B5EF4-FFF2-40B4-BE49-F238E27FC236}">
                  <a16:creationId xmlns:a16="http://schemas.microsoft.com/office/drawing/2014/main" id="{5A61453C-AC40-4E73-BD0C-DCF2F1FE8550}"/>
                </a:ext>
              </a:extLst>
            </p:cNvPr>
            <p:cNvGrpSpPr/>
            <p:nvPr/>
          </p:nvGrpSpPr>
          <p:grpSpPr>
            <a:xfrm>
              <a:off x="10772268" y="18098973"/>
              <a:ext cx="11617271" cy="908612"/>
              <a:chOff x="11045272" y="8926490"/>
              <a:chExt cx="10154653" cy="908746"/>
            </a:xfrm>
          </p:grpSpPr>
          <p:sp>
            <p:nvSpPr>
              <p:cNvPr id="27" name="مستطيل 26">
                <a:extLst>
                  <a:ext uri="{FF2B5EF4-FFF2-40B4-BE49-F238E27FC236}">
                    <a16:creationId xmlns:a16="http://schemas.microsoft.com/office/drawing/2014/main" id="{BA06D98F-D4FF-4D6E-A700-1DA90FC83EA5}"/>
                  </a:ext>
                </a:extLst>
              </p:cNvPr>
              <p:cNvSpPr/>
              <p:nvPr/>
            </p:nvSpPr>
            <p:spPr>
              <a:xfrm>
                <a:off x="11140192" y="9373503"/>
                <a:ext cx="9703278" cy="461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r-LY" sz="2400" dirty="0">
                    <a:latin typeface="tahoma" panose="020B0604030504040204" pitchFamily="34" charset="0"/>
                  </a:rPr>
                  <a:t>انقر لإضافة محتوى</a:t>
                </a:r>
                <a:endParaRPr lang="ar-LY" sz="2400" dirty="0">
                  <a:solidFill>
                    <a:srgbClr val="656565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28" name="مستطيل 27">
                <a:extLst>
                  <a:ext uri="{FF2B5EF4-FFF2-40B4-BE49-F238E27FC236}">
                    <a16:creationId xmlns:a16="http://schemas.microsoft.com/office/drawing/2014/main" id="{60067EFD-AB80-4DE1-9E0C-5E7D97E53C27}"/>
                  </a:ext>
                </a:extLst>
              </p:cNvPr>
              <p:cNvSpPr/>
              <p:nvPr/>
            </p:nvSpPr>
            <p:spPr>
              <a:xfrm>
                <a:off x="11045272" y="8926490"/>
                <a:ext cx="1015465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endParaRPr lang="ar-LY" sz="2800" b="1" dirty="0">
                  <a:solidFill>
                    <a:schemeClr val="bg1"/>
                  </a:solidFill>
                  <a:latin typeface="tahoma" panose="020B0604030504040204" pitchFamily="34" charset="0"/>
                  <a:cs typeface="+mj-cs"/>
                </a:endParaRPr>
              </a:p>
            </p:txBody>
          </p:sp>
        </p:grpSp>
      </p:grp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8A096FFD-F7E2-4994-93A7-17CC372E1B53}"/>
              </a:ext>
            </a:extLst>
          </p:cNvPr>
          <p:cNvSpPr/>
          <p:nvPr/>
        </p:nvSpPr>
        <p:spPr>
          <a:xfrm>
            <a:off x="4061268" y="797614"/>
            <a:ext cx="20407598" cy="1015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Y" sz="5999" b="1" dirty="0">
                <a:latin typeface="tahoma" panose="020B0604030504040204" pitchFamily="34" charset="0"/>
                <a:cs typeface="+mj-cs"/>
              </a:rPr>
              <a:t>العنوان</a:t>
            </a:r>
          </a:p>
        </p:txBody>
      </p: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93E7D59D-CDDA-4E4F-B15F-DC8C44F71AA8}"/>
              </a:ext>
            </a:extLst>
          </p:cNvPr>
          <p:cNvGrpSpPr/>
          <p:nvPr/>
        </p:nvGrpSpPr>
        <p:grpSpPr>
          <a:xfrm>
            <a:off x="792100" y="3111852"/>
            <a:ext cx="8481807" cy="7375134"/>
            <a:chOff x="1392369" y="3692691"/>
            <a:chExt cx="9018385" cy="6848128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C1C9D12D-B708-46BE-AF41-4FC6EACBF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2369" y="3692691"/>
              <a:ext cx="8995611" cy="6415191"/>
            </a:xfrm>
            <a:prstGeom prst="rect">
              <a:avLst/>
            </a:prstGeom>
          </p:spPr>
        </p:pic>
        <p:sp>
          <p:nvSpPr>
            <p:cNvPr id="33" name="مستطيل 32">
              <a:extLst>
                <a:ext uri="{FF2B5EF4-FFF2-40B4-BE49-F238E27FC236}">
                  <a16:creationId xmlns:a16="http://schemas.microsoft.com/office/drawing/2014/main" id="{B3D0AD36-CB07-4A09-9B6E-950A0C13240D}"/>
                </a:ext>
              </a:extLst>
            </p:cNvPr>
            <p:cNvSpPr/>
            <p:nvPr/>
          </p:nvSpPr>
          <p:spPr>
            <a:xfrm>
              <a:off x="1415143" y="10169300"/>
              <a:ext cx="8995611" cy="371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LY" sz="2000" b="1" dirty="0">
                  <a:latin typeface="tahoma" panose="020B0604030504040204" pitchFamily="34" charset="0"/>
                </a:rPr>
                <a:t>انقر لإضافة عنوان للخريطة</a:t>
              </a:r>
            </a:p>
          </p:txBody>
        </p:sp>
      </p:grpSp>
      <p:graphicFrame>
        <p:nvGraphicFramePr>
          <p:cNvPr id="45" name="جدول 44">
            <a:extLst>
              <a:ext uri="{FF2B5EF4-FFF2-40B4-BE49-F238E27FC236}">
                <a16:creationId xmlns:a16="http://schemas.microsoft.com/office/drawing/2014/main" id="{112C046A-6160-46E7-B623-804408F46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988331"/>
              </p:ext>
            </p:extLst>
          </p:nvPr>
        </p:nvGraphicFramePr>
        <p:xfrm>
          <a:off x="23887304" y="9031858"/>
          <a:ext cx="5663863" cy="399879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22381">
                  <a:extLst>
                    <a:ext uri="{9D8B030D-6E8A-4147-A177-3AD203B41FA5}">
                      <a16:colId xmlns:a16="http://schemas.microsoft.com/office/drawing/2014/main" val="555204065"/>
                    </a:ext>
                  </a:extLst>
                </a:gridCol>
                <a:gridCol w="2741482">
                  <a:extLst>
                    <a:ext uri="{9D8B030D-6E8A-4147-A177-3AD203B41FA5}">
                      <a16:colId xmlns:a16="http://schemas.microsoft.com/office/drawing/2014/main" val="1965034890"/>
                    </a:ext>
                  </a:extLst>
                </a:gridCol>
              </a:tblGrid>
              <a:tr h="545056">
                <a:tc>
                  <a:txBody>
                    <a:bodyPr/>
                    <a:lstStyle/>
                    <a:p>
                      <a:pPr algn="r"/>
                      <a:r>
                        <a:rPr lang="ar-LY" sz="2800" b="1" dirty="0">
                          <a:solidFill>
                            <a:schemeClr val="bg1"/>
                          </a:solidFill>
                        </a:rPr>
                        <a:t>نص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6" marR="91426" marT="45713" marB="45713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LY" sz="2800" b="1" dirty="0">
                          <a:solidFill>
                            <a:schemeClr val="bg1"/>
                          </a:solidFill>
                        </a:rPr>
                        <a:t>نظام الإحداثيات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6" marR="91426" marT="45713" marB="4571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5283957"/>
                  </a:ext>
                </a:extLst>
              </a:tr>
              <a:tr h="813053">
                <a:tc>
                  <a:txBody>
                    <a:bodyPr/>
                    <a:lstStyle/>
                    <a:p>
                      <a:pPr algn="r"/>
                      <a:r>
                        <a:rPr lang="ar-LY" sz="2800" b="1" dirty="0">
                          <a:solidFill>
                            <a:schemeClr val="bg1"/>
                          </a:solidFill>
                        </a:rPr>
                        <a:t>نص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6" marR="91426" marT="45713" marB="45713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LY" sz="2800" b="1" dirty="0">
                          <a:solidFill>
                            <a:schemeClr val="bg1"/>
                          </a:solidFill>
                        </a:rPr>
                        <a:t>مقياس الرسم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6" marR="91426" marT="45713" marB="4571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974333"/>
                  </a:ext>
                </a:extLst>
              </a:tr>
              <a:tr h="813053">
                <a:tc>
                  <a:txBody>
                    <a:bodyPr/>
                    <a:lstStyle/>
                    <a:p>
                      <a:pPr algn="r"/>
                      <a:r>
                        <a:rPr lang="ar-LY" sz="2800" b="1" dirty="0">
                          <a:solidFill>
                            <a:schemeClr val="bg1"/>
                          </a:solidFill>
                        </a:rPr>
                        <a:t>نص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6" marR="91426" marT="45713" marB="45713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LY" sz="2800" b="1" dirty="0">
                          <a:solidFill>
                            <a:schemeClr val="bg1"/>
                          </a:solidFill>
                        </a:rPr>
                        <a:t>دقة الخريطة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6" marR="91426" marT="45713" marB="4571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454708"/>
                  </a:ext>
                </a:extLst>
              </a:tr>
              <a:tr h="1014576">
                <a:tc>
                  <a:txBody>
                    <a:bodyPr/>
                    <a:lstStyle/>
                    <a:p>
                      <a:pPr algn="r"/>
                      <a:r>
                        <a:rPr lang="ar-LY" sz="2800" b="1" dirty="0">
                          <a:solidFill>
                            <a:schemeClr val="bg1"/>
                          </a:solidFill>
                        </a:rPr>
                        <a:t>نص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6" marR="91426" marT="45713" marB="45713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LY" sz="2800" b="1" dirty="0">
                          <a:solidFill>
                            <a:schemeClr val="bg1"/>
                          </a:solidFill>
                        </a:rPr>
                        <a:t>حدود المشروع/الخريطة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6" marR="91426" marT="45713" marB="4571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2842074"/>
                  </a:ext>
                </a:extLst>
              </a:tr>
              <a:tr h="813053">
                <a:tc>
                  <a:txBody>
                    <a:bodyPr/>
                    <a:lstStyle/>
                    <a:p>
                      <a:pPr algn="r"/>
                      <a:r>
                        <a:rPr lang="ar-LY" sz="2800" b="1" dirty="0">
                          <a:solidFill>
                            <a:schemeClr val="bg1"/>
                          </a:solidFill>
                        </a:rPr>
                        <a:t>نص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6" marR="91426" marT="45713" marB="45713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LY" sz="2800" b="1" dirty="0">
                          <a:solidFill>
                            <a:schemeClr val="bg1"/>
                          </a:solidFill>
                        </a:rPr>
                        <a:t>تاريخ إنشاء الخريطة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6" marR="91426" marT="45713" marB="4571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7982280"/>
                  </a:ext>
                </a:extLst>
              </a:tr>
            </a:tbl>
          </a:graphicData>
        </a:graphic>
      </p:graphicFrame>
      <p:sp>
        <p:nvSpPr>
          <p:cNvPr id="46" name="مستطيل 45">
            <a:extLst>
              <a:ext uri="{FF2B5EF4-FFF2-40B4-BE49-F238E27FC236}">
                <a16:creationId xmlns:a16="http://schemas.microsoft.com/office/drawing/2014/main" id="{D0A0FD12-D789-4B5A-A3CD-FAD326848B14}"/>
              </a:ext>
            </a:extLst>
          </p:cNvPr>
          <p:cNvSpPr/>
          <p:nvPr/>
        </p:nvSpPr>
        <p:spPr>
          <a:xfrm>
            <a:off x="23805191" y="6269232"/>
            <a:ext cx="58447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Y" sz="3200" b="1" dirty="0">
                <a:solidFill>
                  <a:schemeClr val="bg1"/>
                </a:solidFill>
                <a:latin typeface="tahoma" panose="020B0604030504040204" pitchFamily="34" charset="0"/>
                <a:cs typeface="+mj-cs"/>
              </a:rPr>
              <a:t>اسم الباحث</a:t>
            </a:r>
          </a:p>
          <a:p>
            <a:pPr algn="ctr" rtl="1"/>
            <a:r>
              <a:rPr lang="ar-LY" sz="3200" b="1" dirty="0">
                <a:solidFill>
                  <a:schemeClr val="bg1"/>
                </a:solidFill>
                <a:latin typeface="tahoma" panose="020B0604030504040204" pitchFamily="34" charset="0"/>
                <a:cs typeface="+mj-cs"/>
              </a:rPr>
              <a:t>اسم الجامعة او المؤسسة</a:t>
            </a:r>
          </a:p>
          <a:p>
            <a:pPr algn="ctr" rtl="1"/>
            <a:r>
              <a:rPr lang="ar-LY" sz="3200" b="1" dirty="0">
                <a:solidFill>
                  <a:schemeClr val="bg1"/>
                </a:solidFill>
                <a:latin typeface="tahoma" panose="020B0604030504040204" pitchFamily="34" charset="0"/>
                <a:cs typeface="+mj-cs"/>
              </a:rPr>
              <a:t>البريد الإلكتروني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0BB462C0-8E10-4FC2-ADE0-A2FEA85612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7251" y="740715"/>
            <a:ext cx="3338721" cy="136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5921154-A711-4645-A7E8-707132569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39770" y="2498455"/>
            <a:ext cx="3236202" cy="136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09C3E2FD-CF68-4232-9932-C2012C6B6C70}"/>
              </a:ext>
            </a:extLst>
          </p:cNvPr>
          <p:cNvGrpSpPr/>
          <p:nvPr/>
        </p:nvGrpSpPr>
        <p:grpSpPr>
          <a:xfrm>
            <a:off x="9846365" y="18584004"/>
            <a:ext cx="11204716" cy="1233358"/>
            <a:chOff x="10772267" y="17774228"/>
            <a:chExt cx="11663818" cy="1233358"/>
          </a:xfrm>
        </p:grpSpPr>
        <p:sp>
          <p:nvSpPr>
            <p:cNvPr id="42" name="سداسي 41">
              <a:extLst>
                <a:ext uri="{FF2B5EF4-FFF2-40B4-BE49-F238E27FC236}">
                  <a16:creationId xmlns:a16="http://schemas.microsoft.com/office/drawing/2014/main" id="{26685766-EAA6-4B21-B82C-21F9ADDF2D75}"/>
                </a:ext>
              </a:extLst>
            </p:cNvPr>
            <p:cNvSpPr/>
            <p:nvPr/>
          </p:nvSpPr>
          <p:spPr>
            <a:xfrm>
              <a:off x="10818815" y="17774228"/>
              <a:ext cx="11617270" cy="540000"/>
            </a:xfrm>
            <a:prstGeom prst="hexagon">
              <a:avLst/>
            </a:prstGeom>
            <a:solidFill>
              <a:srgbClr val="579FEA">
                <a:shade val="30000"/>
                <a:satMod val="1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LY" sz="2800" dirty="0">
                  <a:solidFill>
                    <a:schemeClr val="bg1"/>
                  </a:solidFill>
                  <a:latin typeface="tahoma" panose="020B0604030504040204" pitchFamily="34" charset="0"/>
                  <a:cs typeface="+mj-cs"/>
                </a:rPr>
                <a:t>الأعمال المستقبلية</a:t>
              </a:r>
            </a:p>
          </p:txBody>
        </p:sp>
        <p:grpSp>
          <p:nvGrpSpPr>
            <p:cNvPr id="43" name="مجموعة 42">
              <a:extLst>
                <a:ext uri="{FF2B5EF4-FFF2-40B4-BE49-F238E27FC236}">
                  <a16:creationId xmlns:a16="http://schemas.microsoft.com/office/drawing/2014/main" id="{6DA78056-7D59-4CEC-9E12-294B2112C8A6}"/>
                </a:ext>
              </a:extLst>
            </p:cNvPr>
            <p:cNvGrpSpPr/>
            <p:nvPr/>
          </p:nvGrpSpPr>
          <p:grpSpPr>
            <a:xfrm>
              <a:off x="10772267" y="18098974"/>
              <a:ext cx="11617270" cy="908612"/>
              <a:chOff x="11045272" y="8926490"/>
              <a:chExt cx="10154653" cy="908746"/>
            </a:xfrm>
          </p:grpSpPr>
          <p:sp>
            <p:nvSpPr>
              <p:cNvPr id="44" name="مستطيل 43">
                <a:extLst>
                  <a:ext uri="{FF2B5EF4-FFF2-40B4-BE49-F238E27FC236}">
                    <a16:creationId xmlns:a16="http://schemas.microsoft.com/office/drawing/2014/main" id="{5802C47D-217C-419A-8636-BE13AEEE6099}"/>
                  </a:ext>
                </a:extLst>
              </p:cNvPr>
              <p:cNvSpPr/>
              <p:nvPr/>
            </p:nvSpPr>
            <p:spPr>
              <a:xfrm>
                <a:off x="11105447" y="9373503"/>
                <a:ext cx="9730023" cy="461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r-LY" sz="2400" dirty="0">
                    <a:latin typeface="tahoma" panose="020B0604030504040204" pitchFamily="34" charset="0"/>
                  </a:rPr>
                  <a:t>انقر لإضافة محتوى</a:t>
                </a:r>
                <a:endParaRPr lang="ar-LY" sz="2400" dirty="0">
                  <a:solidFill>
                    <a:srgbClr val="656565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7" name="مستطيل 46">
                <a:extLst>
                  <a:ext uri="{FF2B5EF4-FFF2-40B4-BE49-F238E27FC236}">
                    <a16:creationId xmlns:a16="http://schemas.microsoft.com/office/drawing/2014/main" id="{BA4AA281-3F97-4321-8FC0-57A7C4918B17}"/>
                  </a:ext>
                </a:extLst>
              </p:cNvPr>
              <p:cNvSpPr/>
              <p:nvPr/>
            </p:nvSpPr>
            <p:spPr>
              <a:xfrm>
                <a:off x="11045272" y="8926490"/>
                <a:ext cx="1015465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endParaRPr lang="ar-LY" sz="2800" b="1" dirty="0">
                  <a:solidFill>
                    <a:schemeClr val="bg1"/>
                  </a:solidFill>
                  <a:latin typeface="tahoma" panose="020B0604030504040204" pitchFamily="34" charset="0"/>
                  <a:cs typeface="+mj-cs"/>
                </a:endParaRPr>
              </a:p>
            </p:txBody>
          </p:sp>
        </p:grpSp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448246B-E5BD-4373-AF9C-F4F417ABD93E}"/>
              </a:ext>
            </a:extLst>
          </p:cNvPr>
          <p:cNvGrpSpPr/>
          <p:nvPr/>
        </p:nvGrpSpPr>
        <p:grpSpPr>
          <a:xfrm>
            <a:off x="750366" y="11733794"/>
            <a:ext cx="8531970" cy="7401146"/>
            <a:chOff x="750366" y="11359718"/>
            <a:chExt cx="8531970" cy="7401146"/>
          </a:xfrm>
        </p:grpSpPr>
        <p:sp>
          <p:nvSpPr>
            <p:cNvPr id="35" name="مستطيل 34">
              <a:extLst>
                <a:ext uri="{FF2B5EF4-FFF2-40B4-BE49-F238E27FC236}">
                  <a16:creationId xmlns:a16="http://schemas.microsoft.com/office/drawing/2014/main" id="{AFC5A514-2656-4EA4-B53D-61838A17712B}"/>
                </a:ext>
              </a:extLst>
            </p:cNvPr>
            <p:cNvSpPr/>
            <p:nvPr/>
          </p:nvSpPr>
          <p:spPr>
            <a:xfrm>
              <a:off x="750366" y="18360754"/>
              <a:ext cx="852529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LY" sz="2000" b="1" dirty="0">
                  <a:latin typeface="tahoma" panose="020B0604030504040204" pitchFamily="34" charset="0"/>
                  <a:cs typeface="+mj-cs"/>
                </a:rPr>
                <a:t>انقر لإضافة عنوان للخريطة</a:t>
              </a:r>
            </a:p>
          </p:txBody>
        </p:sp>
        <p:pic>
          <p:nvPicPr>
            <p:cNvPr id="39" name="صورة 38">
              <a:extLst>
                <a:ext uri="{FF2B5EF4-FFF2-40B4-BE49-F238E27FC236}">
                  <a16:creationId xmlns:a16="http://schemas.microsoft.com/office/drawing/2014/main" id="{998586DF-8197-48E3-9103-CC7D834C1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948" y="11359718"/>
              <a:ext cx="8460388" cy="6908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439723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410</TotalTime>
  <Words>59</Words>
  <Application>Microsoft Office PowerPoint</Application>
  <PresentationFormat>مخصص</PresentationFormat>
  <Paragraphs>27</Paragraphs>
  <Slides>1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tahoma</vt:lpstr>
      <vt:lpstr>Times New Roman</vt:lpstr>
      <vt:lpstr>نسق Office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إيناس</dc:creator>
  <cp:lastModifiedBy>user</cp:lastModifiedBy>
  <cp:revision>40</cp:revision>
  <cp:lastPrinted>2019-09-19T07:35:14Z</cp:lastPrinted>
  <dcterms:created xsi:type="dcterms:W3CDTF">2019-09-18T18:42:41Z</dcterms:created>
  <dcterms:modified xsi:type="dcterms:W3CDTF">2019-09-19T11:03:29Z</dcterms:modified>
</cp:coreProperties>
</file>